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7" r:id="rId2"/>
    <p:sldId id="398" r:id="rId3"/>
    <p:sldId id="399" r:id="rId4"/>
    <p:sldId id="400" r:id="rId5"/>
    <p:sldId id="415" r:id="rId6"/>
    <p:sldId id="416" r:id="rId7"/>
    <p:sldId id="417" r:id="rId8"/>
    <p:sldId id="426" r:id="rId9"/>
    <p:sldId id="428" r:id="rId10"/>
    <p:sldId id="429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6" r:id="rId30"/>
    <p:sldId id="403" r:id="rId31"/>
    <p:sldId id="404" r:id="rId32"/>
    <p:sldId id="405" r:id="rId33"/>
    <p:sldId id="413" r:id="rId34"/>
    <p:sldId id="412" r:id="rId35"/>
    <p:sldId id="268" r:id="rId36"/>
    <p:sldId id="679" r:id="rId37"/>
    <p:sldId id="258" r:id="rId38"/>
    <p:sldId id="257" r:id="rId39"/>
    <p:sldId id="259" r:id="rId40"/>
    <p:sldId id="260" r:id="rId41"/>
    <p:sldId id="261" r:id="rId42"/>
    <p:sldId id="256" r:id="rId43"/>
    <p:sldId id="262" r:id="rId44"/>
    <p:sldId id="263" r:id="rId45"/>
    <p:sldId id="264" r:id="rId46"/>
    <p:sldId id="265" r:id="rId47"/>
    <p:sldId id="266" r:id="rId48"/>
    <p:sldId id="267" r:id="rId49"/>
    <p:sldId id="287" r:id="rId50"/>
    <p:sldId id="298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6" r:id="rId59"/>
    <p:sldId id="295" r:id="rId60"/>
    <p:sldId id="297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51" r:id="rId90"/>
    <p:sldId id="352" r:id="rId91"/>
    <p:sldId id="353" r:id="rId92"/>
    <p:sldId id="354" r:id="rId93"/>
    <p:sldId id="355" r:id="rId94"/>
    <p:sldId id="299" r:id="rId95"/>
    <p:sldId id="300" r:id="rId96"/>
    <p:sldId id="301" r:id="rId97"/>
    <p:sldId id="302" r:id="rId98"/>
    <p:sldId id="303" r:id="rId99"/>
    <p:sldId id="304" r:id="rId100"/>
    <p:sldId id="305" r:id="rId101"/>
    <p:sldId id="309" r:id="rId102"/>
    <p:sldId id="356" r:id="rId103"/>
    <p:sldId id="357" r:id="rId104"/>
    <p:sldId id="358" r:id="rId105"/>
    <p:sldId id="374" r:id="rId106"/>
    <p:sldId id="375" r:id="rId107"/>
    <p:sldId id="376" r:id="rId108"/>
    <p:sldId id="377" r:id="rId109"/>
    <p:sldId id="379" r:id="rId110"/>
    <p:sldId id="380" r:id="rId111"/>
    <p:sldId id="378" r:id="rId112"/>
    <p:sldId id="386" r:id="rId113"/>
    <p:sldId id="387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396" r:id="rId122"/>
    <p:sldId id="457" r:id="rId123"/>
    <p:sldId id="458" r:id="rId124"/>
    <p:sldId id="459" r:id="rId125"/>
    <p:sldId id="460" r:id="rId126"/>
    <p:sldId id="461" r:id="rId127"/>
    <p:sldId id="462" r:id="rId128"/>
    <p:sldId id="463" r:id="rId129"/>
    <p:sldId id="464" r:id="rId130"/>
    <p:sldId id="465" r:id="rId131"/>
    <p:sldId id="466" r:id="rId132"/>
    <p:sldId id="467" r:id="rId133"/>
    <p:sldId id="468" r:id="rId134"/>
    <p:sldId id="469" r:id="rId135"/>
    <p:sldId id="470" r:id="rId136"/>
    <p:sldId id="471" r:id="rId137"/>
    <p:sldId id="472" r:id="rId138"/>
    <p:sldId id="473" r:id="rId139"/>
    <p:sldId id="474" r:id="rId140"/>
    <p:sldId id="475" r:id="rId141"/>
    <p:sldId id="476" r:id="rId142"/>
    <p:sldId id="477" r:id="rId143"/>
    <p:sldId id="478" r:id="rId144"/>
    <p:sldId id="479" r:id="rId145"/>
    <p:sldId id="480" r:id="rId146"/>
    <p:sldId id="481" r:id="rId147"/>
    <p:sldId id="482" r:id="rId148"/>
    <p:sldId id="483" r:id="rId149"/>
    <p:sldId id="484" r:id="rId150"/>
    <p:sldId id="485" r:id="rId151"/>
    <p:sldId id="486" r:id="rId152"/>
    <p:sldId id="487" r:id="rId153"/>
    <p:sldId id="488" r:id="rId154"/>
    <p:sldId id="489" r:id="rId155"/>
    <p:sldId id="524" r:id="rId156"/>
    <p:sldId id="525" r:id="rId157"/>
    <p:sldId id="526" r:id="rId158"/>
    <p:sldId id="527" r:id="rId159"/>
    <p:sldId id="669" r:id="rId160"/>
    <p:sldId id="528" r:id="rId161"/>
    <p:sldId id="529" r:id="rId162"/>
    <p:sldId id="530" r:id="rId163"/>
    <p:sldId id="531" r:id="rId164"/>
    <p:sldId id="532" r:id="rId165"/>
    <p:sldId id="533" r:id="rId166"/>
    <p:sldId id="534" r:id="rId167"/>
    <p:sldId id="535" r:id="rId168"/>
    <p:sldId id="536" r:id="rId169"/>
    <p:sldId id="537" r:id="rId170"/>
    <p:sldId id="538" r:id="rId171"/>
    <p:sldId id="539" r:id="rId172"/>
    <p:sldId id="540" r:id="rId173"/>
    <p:sldId id="541" r:id="rId174"/>
    <p:sldId id="542" r:id="rId175"/>
    <p:sldId id="543" r:id="rId176"/>
    <p:sldId id="544" r:id="rId177"/>
    <p:sldId id="545" r:id="rId178"/>
    <p:sldId id="546" r:id="rId179"/>
    <p:sldId id="547" r:id="rId180"/>
    <p:sldId id="548" r:id="rId181"/>
    <p:sldId id="549" r:id="rId182"/>
    <p:sldId id="550" r:id="rId183"/>
    <p:sldId id="551" r:id="rId184"/>
    <p:sldId id="552" r:id="rId185"/>
    <p:sldId id="553" r:id="rId186"/>
    <p:sldId id="554" r:id="rId187"/>
    <p:sldId id="555" r:id="rId188"/>
    <p:sldId id="556" r:id="rId189"/>
    <p:sldId id="557" r:id="rId190"/>
    <p:sldId id="558" r:id="rId191"/>
    <p:sldId id="559" r:id="rId192"/>
    <p:sldId id="560" r:id="rId193"/>
    <p:sldId id="561" r:id="rId194"/>
    <p:sldId id="562" r:id="rId195"/>
    <p:sldId id="563" r:id="rId196"/>
    <p:sldId id="564" r:id="rId197"/>
    <p:sldId id="565" r:id="rId198"/>
    <p:sldId id="566" r:id="rId199"/>
    <p:sldId id="567" r:id="rId200"/>
    <p:sldId id="568" r:id="rId201"/>
    <p:sldId id="569" r:id="rId202"/>
    <p:sldId id="570" r:id="rId203"/>
    <p:sldId id="571" r:id="rId204"/>
    <p:sldId id="572" r:id="rId205"/>
    <p:sldId id="573" r:id="rId206"/>
    <p:sldId id="574" r:id="rId207"/>
    <p:sldId id="575" r:id="rId208"/>
    <p:sldId id="576" r:id="rId209"/>
    <p:sldId id="577" r:id="rId210"/>
    <p:sldId id="578" r:id="rId211"/>
    <p:sldId id="579" r:id="rId212"/>
    <p:sldId id="580" r:id="rId213"/>
    <p:sldId id="581" r:id="rId214"/>
    <p:sldId id="582" r:id="rId215"/>
    <p:sldId id="590" r:id="rId216"/>
    <p:sldId id="591" r:id="rId217"/>
    <p:sldId id="592" r:id="rId218"/>
    <p:sldId id="593" r:id="rId219"/>
    <p:sldId id="594" r:id="rId220"/>
    <p:sldId id="617" r:id="rId221"/>
    <p:sldId id="618" r:id="rId222"/>
    <p:sldId id="619" r:id="rId223"/>
    <p:sldId id="620" r:id="rId224"/>
    <p:sldId id="621" r:id="rId225"/>
    <p:sldId id="622" r:id="rId226"/>
    <p:sldId id="624" r:id="rId227"/>
    <p:sldId id="625" r:id="rId228"/>
    <p:sldId id="626" r:id="rId229"/>
    <p:sldId id="627" r:id="rId230"/>
    <p:sldId id="628" r:id="rId231"/>
    <p:sldId id="629" r:id="rId232"/>
    <p:sldId id="630" r:id="rId233"/>
    <p:sldId id="631" r:id="rId234"/>
    <p:sldId id="632" r:id="rId235"/>
    <p:sldId id="633" r:id="rId236"/>
    <p:sldId id="634" r:id="rId237"/>
    <p:sldId id="635" r:id="rId238"/>
    <p:sldId id="636" r:id="rId239"/>
    <p:sldId id="637" r:id="rId240"/>
    <p:sldId id="638" r:id="rId241"/>
    <p:sldId id="639" r:id="rId242"/>
    <p:sldId id="640" r:id="rId243"/>
    <p:sldId id="641" r:id="rId244"/>
    <p:sldId id="642" r:id="rId245"/>
    <p:sldId id="643" r:id="rId246"/>
    <p:sldId id="644" r:id="rId247"/>
    <p:sldId id="645" r:id="rId248"/>
    <p:sldId id="646" r:id="rId249"/>
    <p:sldId id="647" r:id="rId250"/>
    <p:sldId id="648" r:id="rId251"/>
    <p:sldId id="649" r:id="rId252"/>
    <p:sldId id="650" r:id="rId253"/>
    <p:sldId id="651" r:id="rId254"/>
    <p:sldId id="652" r:id="rId255"/>
    <p:sldId id="653" r:id="rId256"/>
    <p:sldId id="654" r:id="rId2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viewProps" Target="view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theme" Target="theme/theme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81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78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73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62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2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77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13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01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74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49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5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C98E4-E17B-4178-A7F6-E9718FBA7932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51387-2B23-4244-A198-21B912B47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5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138113"/>
            <a:ext cx="12649200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19063"/>
            <a:ext cx="12611100" cy="7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76212"/>
            <a:ext cx="115157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9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09550"/>
            <a:ext cx="11391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28600"/>
            <a:ext cx="114014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3837"/>
            <a:ext cx="11430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9075"/>
            <a:ext cx="114109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52400"/>
            <a:ext cx="116490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367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8587"/>
            <a:ext cx="116967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963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2875"/>
            <a:ext cx="116776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41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8587"/>
            <a:ext cx="116967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615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3825"/>
            <a:ext cx="116776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0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25" y="-152400"/>
            <a:ext cx="1259205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61925"/>
            <a:ext cx="117062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905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42875"/>
            <a:ext cx="116490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419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47637"/>
            <a:ext cx="117062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258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47637"/>
            <a:ext cx="116395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28587"/>
            <a:ext cx="116871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677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23825"/>
            <a:ext cx="116681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734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2400"/>
            <a:ext cx="116776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894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33350"/>
            <a:ext cx="116871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528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498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52400"/>
            <a:ext cx="116967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3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075" y="-157163"/>
            <a:ext cx="12630150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6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8112"/>
            <a:ext cx="116395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685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42875"/>
            <a:ext cx="117157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840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4000" y="-390048"/>
            <a:ext cx="13600000" cy="7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050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5905" y="-380524"/>
            <a:ext cx="13523809" cy="7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288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429" y="-385286"/>
            <a:ext cx="13542857" cy="7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607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5905" y="-390048"/>
            <a:ext cx="13523809" cy="7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2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762" y="-385286"/>
            <a:ext cx="13609524" cy="7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26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0191" y="-375762"/>
            <a:ext cx="13552381" cy="7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19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124238"/>
            <a:ext cx="11742857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257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5190"/>
            <a:ext cx="11780952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21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263" y="-128588"/>
            <a:ext cx="12582525" cy="71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00428"/>
            <a:ext cx="11819047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84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100428"/>
            <a:ext cx="11838095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137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105190"/>
            <a:ext cx="11838095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5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0428"/>
            <a:ext cx="11780952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179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124238"/>
            <a:ext cx="11742857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826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0428"/>
            <a:ext cx="11790476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920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5190"/>
            <a:ext cx="11771428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76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129000"/>
            <a:ext cx="11704762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24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0" y="109952"/>
            <a:ext cx="11847619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406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14714"/>
            <a:ext cx="11752381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4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788" y="-123825"/>
            <a:ext cx="12601575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5" y="133762"/>
            <a:ext cx="11876190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598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09952"/>
            <a:ext cx="11790476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55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109952"/>
            <a:ext cx="11714286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727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33762"/>
            <a:ext cx="11771428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861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1" y="52809"/>
            <a:ext cx="8295238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80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43285"/>
            <a:ext cx="11800000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71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95" y="129000"/>
            <a:ext cx="8323809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69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38524"/>
            <a:ext cx="11780952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051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762" y="-56714"/>
            <a:ext cx="12809524" cy="69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377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810" y="-75762"/>
            <a:ext cx="12847619" cy="7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6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25" y="-133350"/>
            <a:ext cx="1259205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762" y="-194810"/>
            <a:ext cx="12809524" cy="7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64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095" y="-199572"/>
            <a:ext cx="12876190" cy="7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902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095" y="-209095"/>
            <a:ext cx="12876190" cy="7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779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905" y="-194810"/>
            <a:ext cx="12923809" cy="7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575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334" y="-194810"/>
            <a:ext cx="12866667" cy="7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95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286" y="-194810"/>
            <a:ext cx="12828571" cy="7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264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47191"/>
            <a:ext cx="12761905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7966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47191"/>
            <a:ext cx="12723809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1953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37667"/>
            <a:ext cx="12685714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32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18619"/>
            <a:ext cx="12761905" cy="7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23825"/>
            <a:ext cx="12611100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51953"/>
            <a:ext cx="12752381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00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048" y="-147191"/>
            <a:ext cx="12638095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15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37667"/>
            <a:ext cx="12723809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351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56714"/>
            <a:ext cx="12733333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934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56714"/>
            <a:ext cx="12752381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306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37667"/>
            <a:ext cx="12723809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730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51953"/>
            <a:ext cx="12742857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875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66238"/>
            <a:ext cx="12761905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523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47191"/>
            <a:ext cx="12752381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52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71000"/>
            <a:ext cx="12771428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788" y="-123825"/>
            <a:ext cx="12601575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51953"/>
            <a:ext cx="12761905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376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47191"/>
            <a:ext cx="12723809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727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42429"/>
            <a:ext cx="12685714" cy="6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157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51953"/>
            <a:ext cx="12695238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781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47191"/>
            <a:ext cx="12733333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8964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61476"/>
            <a:ext cx="12761905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47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80524"/>
            <a:ext cx="12752381" cy="7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244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51953"/>
            <a:ext cx="12742857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23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476" y="-171000"/>
            <a:ext cx="12780952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607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953" y="-151953"/>
            <a:ext cx="12761905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2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13" y="-138113"/>
            <a:ext cx="12620625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66238"/>
            <a:ext cx="12742857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529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47191"/>
            <a:ext cx="12733333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872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37667"/>
            <a:ext cx="12733333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436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56714"/>
            <a:ext cx="12695238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37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524" y="-147191"/>
            <a:ext cx="12819047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6686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381" y="-166238"/>
            <a:ext cx="12704762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86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71000"/>
            <a:ext cx="12742857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56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80524"/>
            <a:ext cx="12742857" cy="7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252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66238"/>
            <a:ext cx="12742857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150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42429"/>
            <a:ext cx="12723809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2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075" y="-142875"/>
            <a:ext cx="1263015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42429"/>
            <a:ext cx="12752381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5651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42429"/>
            <a:ext cx="12723809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8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42429"/>
            <a:ext cx="12723809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57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61476"/>
            <a:ext cx="12771428" cy="7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172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66238"/>
            <a:ext cx="12695238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37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476" y="-180524"/>
            <a:ext cx="12780952" cy="7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45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476" y="-166238"/>
            <a:ext cx="12780952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99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18619"/>
            <a:ext cx="12685714" cy="7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1296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05" y="-147191"/>
            <a:ext cx="12723809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368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37667"/>
            <a:ext cx="12771428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788" y="-133350"/>
            <a:ext cx="12601575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7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42875"/>
            <a:ext cx="126111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095" y="-171000"/>
            <a:ext cx="1267619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9815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476" y="-171000"/>
            <a:ext cx="12780952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611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810" y="-171000"/>
            <a:ext cx="12647619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19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43" y="-132905"/>
            <a:ext cx="12714286" cy="7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5421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71000"/>
            <a:ext cx="12733333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65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810" y="-118619"/>
            <a:ext cx="12647619" cy="7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74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56714"/>
            <a:ext cx="12742857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4638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000" y="-156714"/>
            <a:ext cx="12800000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0781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14" y="-147191"/>
            <a:ext cx="12771428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278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619" y="-151953"/>
            <a:ext cx="12695238" cy="7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9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838" y="-157163"/>
            <a:ext cx="1263967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52" y="1148047"/>
            <a:ext cx="9838095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133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43" y="1152809"/>
            <a:ext cx="9885714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7355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143285"/>
            <a:ext cx="11828571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05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66238"/>
            <a:ext cx="12752381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3928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57" y="-166238"/>
            <a:ext cx="12685714" cy="7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286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429" y="-156714"/>
            <a:ext cx="12742857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4384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476" y="-128143"/>
            <a:ext cx="12780952" cy="7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599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67" y="-156714"/>
            <a:ext cx="12733333" cy="7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4286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572" y="-137667"/>
            <a:ext cx="12657143" cy="7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3314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91" y="-147191"/>
            <a:ext cx="12752381" cy="7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0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128588"/>
            <a:ext cx="12649200" cy="71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0" y="119476"/>
            <a:ext cx="11647619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74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167095"/>
            <a:ext cx="11723809" cy="6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906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4" y="205190"/>
            <a:ext cx="11580952" cy="6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7547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8" y="148047"/>
            <a:ext cx="11609524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4834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143285"/>
            <a:ext cx="11800000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01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152809"/>
            <a:ext cx="11685714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9968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162333"/>
            <a:ext cx="11685714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4821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76619"/>
            <a:ext cx="11628571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5112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76619"/>
            <a:ext cx="11628571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658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" y="162333"/>
            <a:ext cx="11638095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5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-138113"/>
            <a:ext cx="12573000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157571"/>
            <a:ext cx="11619047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3994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48047"/>
            <a:ext cx="11628571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9118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0" y="143285"/>
            <a:ext cx="11647619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5588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" y="143285"/>
            <a:ext cx="11666667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3532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9" y="152809"/>
            <a:ext cx="11704762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43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334" y="167095"/>
            <a:ext cx="12666667" cy="6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452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2" y="152809"/>
            <a:ext cx="11590476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236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8" y="171857"/>
            <a:ext cx="11657143" cy="6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7470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1" y="157571"/>
            <a:ext cx="11695238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291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" y="162333"/>
            <a:ext cx="11666667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1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119063"/>
            <a:ext cx="12649200" cy="7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4" y="152809"/>
            <a:ext cx="11580952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5066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162333"/>
            <a:ext cx="11619047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808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0" y="162333"/>
            <a:ext cx="11600000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59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105190"/>
            <a:ext cx="11828571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698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6" y="109952"/>
            <a:ext cx="11866667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788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14714"/>
            <a:ext cx="11761905" cy="6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96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" y="124238"/>
            <a:ext cx="11790476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969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5" y="100428"/>
            <a:ext cx="11676190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588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67095"/>
            <a:ext cx="11761905" cy="6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7962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8" y="100428"/>
            <a:ext cx="11809524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67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13" y="-114300"/>
            <a:ext cx="1262062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6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09952"/>
            <a:ext cx="11780952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1539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09952"/>
            <a:ext cx="11771428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299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1" y="100428"/>
            <a:ext cx="11742857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1663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3" y="129000"/>
            <a:ext cx="11885714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55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4" y="95666"/>
            <a:ext cx="11828571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296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09952"/>
            <a:ext cx="11761905" cy="6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8053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19476"/>
            <a:ext cx="11780952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5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25" y="-133350"/>
            <a:ext cx="1259205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075" y="-119063"/>
            <a:ext cx="12630150" cy="7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0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109538"/>
            <a:ext cx="12649200" cy="70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33350"/>
            <a:ext cx="126111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263" y="-128588"/>
            <a:ext cx="12582525" cy="71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39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0" y="-123825"/>
            <a:ext cx="12534900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93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23825"/>
            <a:ext cx="12611100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838" y="-114300"/>
            <a:ext cx="1263967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23825"/>
            <a:ext cx="11668125" cy="66103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12267" y="1693333"/>
            <a:ext cx="5283200" cy="216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02-</a:t>
            </a:r>
            <a:r>
              <a:rPr lang="zh-CN" altLang="en-US" smtClean="0"/>
              <a:t>类加载子系统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12267" y="1820317"/>
            <a:ext cx="4445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smtClean="0">
                <a:solidFill>
                  <a:srgbClr val="FF9F00"/>
                </a:solidFill>
              </a:rPr>
              <a:t>02-</a:t>
            </a:r>
            <a:r>
              <a:rPr lang="zh-CN" altLang="en-US" sz="4400" b="1" smtClean="0">
                <a:solidFill>
                  <a:srgbClr val="FF9F00"/>
                </a:solidFill>
              </a:rPr>
              <a:t>类加载子系统</a:t>
            </a:r>
            <a:endParaRPr lang="zh-CN" altLang="en-US" sz="4400" b="1">
              <a:solidFill>
                <a:srgbClr val="FF9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11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7637"/>
            <a:ext cx="116967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8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2875"/>
            <a:ext cx="116586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762000"/>
            <a:ext cx="63627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76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73" y="0"/>
            <a:ext cx="8438654" cy="7112440"/>
          </a:xfrm>
        </p:spPr>
      </p:pic>
    </p:spTree>
    <p:extLst>
      <p:ext uri="{BB962C8B-B14F-4D97-AF65-F5344CB8AC3E}">
        <p14:creationId xmlns:p14="http://schemas.microsoft.com/office/powerpoint/2010/main" val="14687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7162"/>
            <a:ext cx="116776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0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66687"/>
            <a:ext cx="116681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-133350"/>
            <a:ext cx="125730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8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52400"/>
            <a:ext cx="116871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0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57162"/>
            <a:ext cx="116490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3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N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3350"/>
            <a:ext cx="116776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2400"/>
            <a:ext cx="11658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7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7637"/>
            <a:ext cx="116586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66687"/>
            <a:ext cx="116586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7162"/>
            <a:ext cx="116586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3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47637"/>
            <a:ext cx="116490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13" y="-128588"/>
            <a:ext cx="12620625" cy="71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86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47637"/>
            <a:ext cx="11649075" cy="6562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25388" y="2941504"/>
            <a:ext cx="2633031" cy="487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1 - </a:t>
            </a:r>
            <a:r>
              <a:rPr lang="zh-CN" altLang="en-US" sz="32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概述</a:t>
            </a:r>
            <a:endParaRPr lang="zh-CN" altLang="en-US" sz="3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46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7637"/>
            <a:ext cx="116776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2400"/>
            <a:ext cx="11658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7162"/>
            <a:ext cx="116776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6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8112"/>
            <a:ext cx="116967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52400"/>
            <a:ext cx="117252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52400"/>
            <a:ext cx="116967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42875"/>
            <a:ext cx="116490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47637"/>
            <a:ext cx="116490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3350"/>
            <a:ext cx="116395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33350"/>
            <a:ext cx="126111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693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47637"/>
            <a:ext cx="117062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3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23825"/>
            <a:ext cx="116681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14300"/>
            <a:ext cx="116871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8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7637"/>
            <a:ext cx="116776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8112"/>
            <a:ext cx="116967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2875"/>
            <a:ext cx="11696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7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7162"/>
            <a:ext cx="116586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2875"/>
            <a:ext cx="116871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2875"/>
            <a:ext cx="116586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6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47637"/>
            <a:ext cx="116205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0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13" y="-138113"/>
            <a:ext cx="12620625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57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7637"/>
            <a:ext cx="116871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2875"/>
            <a:ext cx="116776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8112"/>
            <a:ext cx="116586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8587"/>
            <a:ext cx="116776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9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7162"/>
            <a:ext cx="116776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9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7162"/>
            <a:ext cx="116681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8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3350"/>
            <a:ext cx="116586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2875"/>
            <a:ext cx="116681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0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61925"/>
            <a:ext cx="116490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3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838" y="-147638"/>
            <a:ext cx="12639675" cy="7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7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8112"/>
            <a:ext cx="116776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6687"/>
            <a:ext cx="116967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4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7637"/>
            <a:ext cx="116967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2875"/>
            <a:ext cx="11696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57162"/>
            <a:ext cx="116967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9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52400"/>
            <a:ext cx="116871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7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7637"/>
            <a:ext cx="116681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2875"/>
            <a:ext cx="11696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61925"/>
            <a:ext cx="116490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138113"/>
            <a:ext cx="12687300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66675"/>
            <a:ext cx="119443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5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361950"/>
            <a:ext cx="108585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6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00012"/>
            <a:ext cx="118205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2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0012"/>
            <a:ext cx="117919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80975"/>
            <a:ext cx="115347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5737"/>
            <a:ext cx="115443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5737"/>
            <a:ext cx="115443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4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71450"/>
            <a:ext cx="1155382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1450"/>
            <a:ext cx="115347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1450"/>
            <a:ext cx="115347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12</Words>
  <Application>Microsoft Office PowerPoint</Application>
  <PresentationFormat>宽屏</PresentationFormat>
  <Paragraphs>4</Paragraphs>
  <Slides>256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256</vt:i4>
      </vt:variant>
    </vt:vector>
  </HeadingPairs>
  <TitlesOfParts>
    <vt:vector size="26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huangxt</dc:creator>
  <cp:lastModifiedBy>Wang Yu</cp:lastModifiedBy>
  <cp:revision>114</cp:revision>
  <dcterms:created xsi:type="dcterms:W3CDTF">2020-05-10T13:53:03Z</dcterms:created>
  <dcterms:modified xsi:type="dcterms:W3CDTF">2021-01-18T18:13:33Z</dcterms:modified>
</cp:coreProperties>
</file>